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9" r:id="rId2"/>
    <p:sldId id="258" r:id="rId3"/>
    <p:sldId id="262" r:id="rId4"/>
    <p:sldId id="281" r:id="rId5"/>
    <p:sldId id="282" r:id="rId6"/>
    <p:sldId id="280" r:id="rId7"/>
    <p:sldId id="260" r:id="rId8"/>
    <p:sldId id="274" r:id="rId9"/>
    <p:sldId id="268" r:id="rId10"/>
    <p:sldId id="266" r:id="rId11"/>
    <p:sldId id="269" r:id="rId12"/>
    <p:sldId id="275" r:id="rId13"/>
    <p:sldId id="276" r:id="rId14"/>
    <p:sldId id="277" r:id="rId15"/>
    <p:sldId id="270" r:id="rId16"/>
    <p:sldId id="279" r:id="rId17"/>
    <p:sldId id="27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A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FFC24-27A1-40D8-BDBC-87A28C3EECF7}" v="11" dt="2020-10-23T00:02:43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47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3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42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7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9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1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2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5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107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84362B-1BC2-4D61-BBC1-75E5AFB9E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FEC87D-B560-4AA1-90A4-F9F1D5A9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CBAC3D-8976-47FF-8E03-C8D4BDB35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9431F3-C8DA-4F3D-BC23-56FBCBBB7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FB8F0-8565-4EC3-917D-22A0CFB55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24" r="22120"/>
          <a:stretch/>
        </p:blipFill>
        <p:spPr>
          <a:xfrm>
            <a:off x="1007760" y="227"/>
            <a:ext cx="3855179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E85565-5837-4630-B749-8EB5508C9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512" y="438507"/>
            <a:ext cx="5909683" cy="511527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endParaRPr lang="pt-BR" sz="1100" dirty="0">
              <a:ea typeface="+mj-lt"/>
              <a:cs typeface="+mj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800" dirty="0">
              <a:ea typeface="+mj-lt"/>
              <a:cs typeface="+mj-lt"/>
            </a:endParaRPr>
          </a:p>
          <a:p>
            <a:pPr algn="just"/>
            <a:endParaRPr lang="en-US" sz="800" dirty="0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756D9B-712D-4066-9D24-053A5EF2E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E1C28-934B-4947-8022-6166DACB0BAF}"/>
              </a:ext>
            </a:extLst>
          </p:cNvPr>
          <p:cNvSpPr txBox="1"/>
          <p:nvPr/>
        </p:nvSpPr>
        <p:spPr>
          <a:xfrm>
            <a:off x="5716438" y="1086928"/>
            <a:ext cx="484229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Algasensors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EC3EC-5AE2-4DE8-A77D-B1DB65A02884}"/>
              </a:ext>
            </a:extLst>
          </p:cNvPr>
          <p:cNvSpPr txBox="1"/>
          <p:nvPr/>
        </p:nvSpPr>
        <p:spPr>
          <a:xfrm>
            <a:off x="5720861" y="2965939"/>
            <a:ext cx="52796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Quem somos? </a:t>
            </a:r>
          </a:p>
          <a:p>
            <a:pPr marL="342900" indent="-3429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O que fazemos?</a:t>
            </a:r>
          </a:p>
          <a:p>
            <a:pPr marL="342900" indent="-3429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Qual o nosso segmento?</a:t>
            </a:r>
          </a:p>
        </p:txBody>
      </p:sp>
    </p:spTree>
    <p:extLst>
      <p:ext uri="{BB962C8B-B14F-4D97-AF65-F5344CB8AC3E}">
        <p14:creationId xmlns:p14="http://schemas.microsoft.com/office/powerpoint/2010/main" val="78671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35C825-A12B-4311-83BD-A23B8AB3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9" y="1603900"/>
            <a:ext cx="9155501" cy="4872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369D9-3928-4DD8-8FBF-2544D5A380A8}"/>
              </a:ext>
            </a:extLst>
          </p:cNvPr>
          <p:cNvSpPr txBox="1"/>
          <p:nvPr/>
        </p:nvSpPr>
        <p:spPr>
          <a:xfrm>
            <a:off x="1460740" y="224287"/>
            <a:ext cx="396527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>
                <a:solidFill>
                  <a:schemeClr val="accent2">
                    <a:lumMod val="75000"/>
                  </a:schemeClr>
                </a:solidFill>
              </a:rPr>
              <a:t>Backlog</a:t>
            </a:r>
            <a:endParaRPr lang="en-US" sz="66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69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284302" y="278403"/>
            <a:ext cx="7958137" cy="1077912"/>
          </a:xfrm>
        </p:spPr>
        <p:txBody>
          <a:bodyPr/>
          <a:lstStyle/>
          <a:p>
            <a:pPr algn="ctr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D1C442-298C-4F4B-A1A7-F7BF3153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88" y="1318066"/>
            <a:ext cx="8823501" cy="49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2006" y="149449"/>
            <a:ext cx="7958137" cy="1077912"/>
          </a:xfrm>
        </p:spPr>
        <p:txBody>
          <a:bodyPr/>
          <a:lstStyle/>
          <a:p>
            <a:pPr algn="l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site/Login</a:t>
            </a:r>
          </a:p>
        </p:txBody>
      </p:sp>
      <p:pic>
        <p:nvPicPr>
          <p:cNvPr id="3" name="Picture 4" descr="A picture containing fence, grass, green, sitting&#10;&#10;Description automatically generated">
            <a:extLst>
              <a:ext uri="{FF2B5EF4-FFF2-40B4-BE49-F238E27FC236}">
                <a16:creationId xmlns:a16="http://schemas.microsoft.com/office/drawing/2014/main" id="{6020CC08-B3FD-4C0F-A66E-89F007DA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08" y="1223882"/>
            <a:ext cx="8774623" cy="49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8898" y="254957"/>
            <a:ext cx="7958137" cy="1077912"/>
          </a:xfrm>
        </p:spPr>
        <p:txBody>
          <a:bodyPr/>
          <a:lstStyle/>
          <a:p>
            <a:pPr algn="l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site/</a:t>
            </a:r>
            <a:r>
              <a:rPr lang="en-US" sz="4000" err="1">
                <a:solidFill>
                  <a:srgbClr val="39A370"/>
                </a:solidFill>
                <a:cs typeface="Arial"/>
              </a:rPr>
              <a:t>Cadastro</a:t>
            </a:r>
          </a:p>
        </p:txBody>
      </p:sp>
      <p:pic>
        <p:nvPicPr>
          <p:cNvPr id="4" name="Picture 4" descr="A gate in front of a computer&#10;&#10;Description automatically generated">
            <a:extLst>
              <a:ext uri="{FF2B5EF4-FFF2-40B4-BE49-F238E27FC236}">
                <a16:creationId xmlns:a16="http://schemas.microsoft.com/office/drawing/2014/main" id="{FD4F459D-BDBF-459C-B4EF-7BCF928A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14829"/>
            <a:ext cx="8909538" cy="4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5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5D7A36-B3AF-402D-9369-68F09B7F170D}"/>
              </a:ext>
            </a:extLst>
          </p:cNvPr>
          <p:cNvSpPr txBox="1">
            <a:spLocks/>
          </p:cNvSpPr>
          <p:nvPr/>
        </p:nvSpPr>
        <p:spPr>
          <a:xfrm>
            <a:off x="1456061" y="386181"/>
            <a:ext cx="7958137" cy="1077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solidFill>
                  <a:srgbClr val="39A370"/>
                </a:solidFill>
                <a:cs typeface="Arial"/>
              </a:rPr>
              <a:t>Simulador</a:t>
            </a:r>
            <a:r>
              <a:rPr lang="en-US" sz="4000" dirty="0">
                <a:solidFill>
                  <a:srgbClr val="39A370"/>
                </a:solidFill>
                <a:cs typeface="Arial"/>
              </a:rPr>
              <a:t> </a:t>
            </a:r>
            <a:r>
              <a:rPr lang="en-US" sz="4000" dirty="0" err="1">
                <a:solidFill>
                  <a:srgbClr val="39A370"/>
                </a:solidFill>
                <a:cs typeface="Arial"/>
              </a:rPr>
              <a:t>Financeiro</a:t>
            </a:r>
            <a:endParaRPr lang="en-US" dirty="0" err="1"/>
          </a:p>
        </p:txBody>
      </p:sp>
      <p:pic>
        <p:nvPicPr>
          <p:cNvPr id="4" name="Picture 4" descr="A close up of a green fence&#10;&#10;Description automatically generated">
            <a:extLst>
              <a:ext uri="{FF2B5EF4-FFF2-40B4-BE49-F238E27FC236}">
                <a16:creationId xmlns:a16="http://schemas.microsoft.com/office/drawing/2014/main" id="{901CEEB0-27B3-4AF9-A6C8-991EB631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3" y="1293505"/>
            <a:ext cx="10018144" cy="51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50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CD796-7AC5-4E7A-BCAB-D45DF1F9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42" y="1248452"/>
            <a:ext cx="9329004" cy="53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8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4AA34-0761-4AE9-B109-A14C4DC2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4" y="1551465"/>
            <a:ext cx="8968595" cy="49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9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3CE1A-D98F-4F83-9D3F-7EF087DC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1417886"/>
            <a:ext cx="9515720" cy="51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663" y="343826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39A370"/>
                </a:solidFill>
                <a:cs typeface="Arial"/>
              </a:rPr>
              <a:t>Simulador</a:t>
            </a:r>
            <a:r>
              <a:rPr lang="en-US" sz="4000" dirty="0">
                <a:solidFill>
                  <a:srgbClr val="39A370"/>
                </a:solidFill>
                <a:cs typeface="Arial"/>
              </a:rPr>
              <a:t> dos Sensores</a:t>
            </a:r>
            <a:endParaRPr lang="en-US" dirty="0" err="1"/>
          </a:p>
        </p:txBody>
      </p:sp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36D14B-B1AD-46A4-836E-88C567B9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7" y="1123206"/>
            <a:ext cx="9802484" cy="55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9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3949" y="2583151"/>
            <a:ext cx="9221032" cy="1076325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rgbClr val="39A370"/>
                </a:solidFill>
                <a:cs typeface="Arial"/>
              </a:rPr>
              <a:t>Obrigado pela </a:t>
            </a:r>
            <a:r>
              <a:rPr lang="en-US" sz="6600" dirty="0" err="1">
                <a:solidFill>
                  <a:srgbClr val="39A370"/>
                </a:solidFill>
                <a:cs typeface="Arial"/>
              </a:rPr>
              <a:t>atenção</a:t>
            </a:r>
            <a:r>
              <a:rPr lang="en-US" sz="6600" dirty="0">
                <a:solidFill>
                  <a:srgbClr val="39A370"/>
                </a:solidFill>
                <a:cs typeface="Arial"/>
              </a:rPr>
              <a:t>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4196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106115" y="115029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74D7-A472-4C6F-B760-B522F41B4111}"/>
              </a:ext>
            </a:extLst>
          </p:cNvPr>
          <p:cNvSpPr txBox="1"/>
          <p:nvPr/>
        </p:nvSpPr>
        <p:spPr>
          <a:xfrm>
            <a:off x="1630699" y="2279440"/>
            <a:ext cx="465538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Felipe Olegário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Gabriel Eduardo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Kennedy </a:t>
            </a:r>
            <a:r>
              <a:rPr lang="pt-BR" sz="3200" dirty="0" err="1">
                <a:solidFill>
                  <a:srgbClr val="39A370"/>
                </a:solidFill>
                <a:cs typeface="Arial"/>
              </a:rPr>
              <a:t>Obi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Lucas Donizete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Matheus Alencar</a:t>
            </a:r>
          </a:p>
          <a:p>
            <a:pPr marL="457200" indent="-457200">
              <a:buFont typeface="Wingdings"/>
              <a:buChar char="Ø"/>
            </a:pPr>
            <a:r>
              <a:rPr lang="pt-BR" sz="3200" dirty="0">
                <a:solidFill>
                  <a:srgbClr val="39A370"/>
                </a:solidFill>
                <a:cs typeface="Arial"/>
              </a:rPr>
              <a:t>Matheus Santos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5017E-CC55-41CD-A48C-4B3F38CD683B}"/>
              </a:ext>
            </a:extLst>
          </p:cNvPr>
          <p:cNvSpPr txBox="1"/>
          <p:nvPr/>
        </p:nvSpPr>
        <p:spPr>
          <a:xfrm>
            <a:off x="1719532" y="497456"/>
            <a:ext cx="48422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Integrantes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0"/>
          <a:stretch/>
        </p:blipFill>
        <p:spPr>
          <a:xfrm>
            <a:off x="8894617" y="-2718"/>
            <a:ext cx="344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19851" y="10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18369-1234-4653-83B6-0E3FDEF14AA8}"/>
              </a:ext>
            </a:extLst>
          </p:cNvPr>
          <p:cNvSpPr txBox="1"/>
          <p:nvPr/>
        </p:nvSpPr>
        <p:spPr>
          <a:xfrm>
            <a:off x="3818626" y="5270740"/>
            <a:ext cx="248440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>
              <a:cs typeface="Arial"/>
            </a:endParaRPr>
          </a:p>
          <a:p>
            <a:pPr algn="l">
              <a:spcAft>
                <a:spcPts val="600"/>
              </a:spcAft>
            </a:pPr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E2E9F-5F43-48A4-A3FA-D5203794EC4B}"/>
              </a:ext>
            </a:extLst>
          </p:cNvPr>
          <p:cNvSpPr txBox="1"/>
          <p:nvPr/>
        </p:nvSpPr>
        <p:spPr>
          <a:xfrm>
            <a:off x="1377572" y="736341"/>
            <a:ext cx="68000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Contextualização</a:t>
            </a:r>
            <a:endParaRPr lang="pt-BR" sz="1400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F92E03-10CE-4CF0-88D8-9B03CA7F296D}"/>
              </a:ext>
            </a:extLst>
          </p:cNvPr>
          <p:cNvSpPr txBox="1"/>
          <p:nvPr/>
        </p:nvSpPr>
        <p:spPr>
          <a:xfrm>
            <a:off x="1444978" y="2388665"/>
            <a:ext cx="659214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Microalgas.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Aspectos.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Reprodução.</a:t>
            </a:r>
            <a:endParaRPr lang="pt-BR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rgbClr val="39A370"/>
                </a:solidFill>
              </a:rPr>
              <a:t>Rentabilidade.</a:t>
            </a:r>
            <a:endParaRPr lang="pt-BR" sz="3200" dirty="0">
              <a:solidFill>
                <a:srgbClr val="39A370"/>
              </a:solidFill>
              <a:cs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9" r="39559"/>
          <a:stretch/>
        </p:blipFill>
        <p:spPr>
          <a:xfrm>
            <a:off x="8929687" y="-7926"/>
            <a:ext cx="3280031" cy="69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9D725202-5B3C-47D1-AFAD-CE50B6618C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85" y="1311309"/>
            <a:ext cx="7317229" cy="52723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3A3DABFD-9069-4B47-BBB1-6708FF44170B}"/>
              </a:ext>
            </a:extLst>
          </p:cNvPr>
          <p:cNvSpPr txBox="1"/>
          <p:nvPr/>
        </p:nvSpPr>
        <p:spPr>
          <a:xfrm>
            <a:off x="1159666" y="203313"/>
            <a:ext cx="63545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HLD</a:t>
            </a:r>
            <a:endParaRPr lang="pt-BR" sz="6600" b="1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513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3A3DABFD-9069-4B47-BBB1-6708FF44170B}"/>
              </a:ext>
            </a:extLst>
          </p:cNvPr>
          <p:cNvSpPr txBox="1"/>
          <p:nvPr/>
        </p:nvSpPr>
        <p:spPr>
          <a:xfrm>
            <a:off x="1159666" y="203313"/>
            <a:ext cx="63545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HLD</a:t>
            </a:r>
            <a:endParaRPr lang="pt-BR" sz="6600" b="1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E11567-FBF1-45DD-99FD-8123F6B121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82" y="1311309"/>
            <a:ext cx="10040036" cy="48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3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5474" y="10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262"/>
          <a:stretch/>
        </p:blipFill>
        <p:spPr>
          <a:xfrm>
            <a:off x="8934205" y="0"/>
            <a:ext cx="3267892" cy="68580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FAB61882-D59E-4FD3-BDE3-6DD8423718A7}"/>
              </a:ext>
            </a:extLst>
          </p:cNvPr>
          <p:cNvSpPr txBox="1"/>
          <p:nvPr/>
        </p:nvSpPr>
        <p:spPr>
          <a:xfrm>
            <a:off x="1159666" y="203313"/>
            <a:ext cx="63545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accent2">
                    <a:lumMod val="75000"/>
                  </a:schemeClr>
                </a:solidFill>
              </a:rPr>
              <a:t>Principais requisitos</a:t>
            </a:r>
            <a:endParaRPr lang="pt-BR" sz="5400" b="1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33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-857167" y="1558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large building&#10;&#10;Description automatically generated">
            <a:extLst>
              <a:ext uri="{FF2B5EF4-FFF2-40B4-BE49-F238E27FC236}">
                <a16:creationId xmlns:a16="http://schemas.microsoft.com/office/drawing/2014/main" id="{EE596218-94B8-41A3-B9DA-892C27B84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34" t="344" r="14196" b="-554"/>
          <a:stretch/>
        </p:blipFill>
        <p:spPr>
          <a:xfrm>
            <a:off x="8861222" y="552"/>
            <a:ext cx="3337304" cy="68608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715" y="1718092"/>
            <a:ext cx="6869536" cy="33899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br>
              <a:rPr lang="en-US" sz="3200">
                <a:solidFill>
                  <a:srgbClr val="39A370"/>
                </a:solidFill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endParaRPr lang="en-US" sz="3200">
              <a:solidFill>
                <a:srgbClr val="39A370"/>
              </a:solidFill>
              <a:ea typeface="+mj-lt"/>
              <a:cs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118D1-4A32-4268-8A00-0325F358D4FE}"/>
              </a:ext>
            </a:extLst>
          </p:cNvPr>
          <p:cNvSpPr txBox="1"/>
          <p:nvPr/>
        </p:nvSpPr>
        <p:spPr>
          <a:xfrm>
            <a:off x="1201947" y="339305"/>
            <a:ext cx="701106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Problema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85E25-B373-4500-977F-968D05CCB2B1}"/>
              </a:ext>
            </a:extLst>
          </p:cNvPr>
          <p:cNvSpPr txBox="1"/>
          <p:nvPr/>
        </p:nvSpPr>
        <p:spPr>
          <a:xfrm>
            <a:off x="1344172" y="1719532"/>
            <a:ext cx="687613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Falta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de 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tecnologia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.</a:t>
            </a:r>
            <a:endParaRPr lang="en-US" sz="3200" dirty="0"/>
          </a:p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Custo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Elevado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.</a:t>
            </a:r>
            <a:endParaRPr lang="en-US" sz="3200" dirty="0">
              <a:cs typeface="Arial" panose="020B0604020202020204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cs typeface="Arial"/>
              </a:rPr>
              <a:t>Falta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 de </a:t>
            </a:r>
            <a:r>
              <a:rPr lang="en-US" sz="3200" dirty="0" err="1">
                <a:solidFill>
                  <a:srgbClr val="39A370"/>
                </a:solidFill>
                <a:cs typeface="Arial"/>
              </a:rPr>
              <a:t>investimento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.</a:t>
            </a: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90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5475" y="1558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715" y="1718092"/>
            <a:ext cx="6869536" cy="33899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br>
              <a:rPr lang="en-US" sz="3200">
                <a:solidFill>
                  <a:srgbClr val="39A370"/>
                </a:solidFill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endParaRPr lang="en-US" sz="3200">
              <a:solidFill>
                <a:srgbClr val="39A370"/>
              </a:solidFill>
              <a:ea typeface="+mj-lt"/>
              <a:cs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85E25-B373-4500-977F-968D05CCB2B1}"/>
              </a:ext>
            </a:extLst>
          </p:cNvPr>
          <p:cNvSpPr txBox="1"/>
          <p:nvPr/>
        </p:nvSpPr>
        <p:spPr>
          <a:xfrm>
            <a:off x="1344172" y="1719532"/>
            <a:ext cx="687613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Qual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a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nossa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proposta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 para as </a:t>
            </a:r>
            <a:r>
              <a:rPr lang="en-US" sz="3200" dirty="0" err="1">
                <a:solidFill>
                  <a:srgbClr val="39A370"/>
                </a:solidFill>
                <a:ea typeface="+mn-lt"/>
                <a:cs typeface="+mn-lt"/>
              </a:rPr>
              <a:t>empresas</a:t>
            </a:r>
            <a:r>
              <a:rPr lang="en-US" sz="3200" dirty="0">
                <a:solidFill>
                  <a:srgbClr val="39A370"/>
                </a:solidFill>
                <a:ea typeface="+mn-lt"/>
                <a:cs typeface="+mn-lt"/>
              </a:rPr>
              <a:t>?</a:t>
            </a:r>
            <a:endParaRPr lang="en-US" sz="3200" dirty="0"/>
          </a:p>
          <a:p>
            <a:pPr marL="457200" indent="-457200">
              <a:buFont typeface="Wingdings"/>
              <a:buChar char="Ø"/>
            </a:pPr>
            <a:endParaRPr lang="en-US" sz="3200" dirty="0">
              <a:solidFill>
                <a:srgbClr val="39A370"/>
              </a:solidFill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rgbClr val="39A370"/>
                </a:solidFill>
                <a:cs typeface="Arial"/>
              </a:rPr>
              <a:t>O que </a:t>
            </a:r>
            <a:r>
              <a:rPr lang="en-US" sz="3200" dirty="0" err="1">
                <a:solidFill>
                  <a:srgbClr val="39A370"/>
                </a:solidFill>
                <a:cs typeface="Arial"/>
              </a:rPr>
              <a:t>vamos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 </a:t>
            </a:r>
            <a:r>
              <a:rPr lang="en-US" sz="3200" dirty="0" err="1">
                <a:solidFill>
                  <a:srgbClr val="39A370"/>
                </a:solidFill>
                <a:cs typeface="Arial"/>
              </a:rPr>
              <a:t>solucionar</a:t>
            </a:r>
            <a:r>
              <a:rPr lang="en-US" sz="3200" dirty="0">
                <a:solidFill>
                  <a:srgbClr val="39A370"/>
                </a:solidFill>
                <a:cs typeface="Arial"/>
              </a:rPr>
              <a:t>?</a:t>
            </a: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3200" dirty="0">
              <a:solidFill>
                <a:srgbClr val="39A370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CF9C7-0015-450B-ACC4-C3B9620CB104}"/>
              </a:ext>
            </a:extLst>
          </p:cNvPr>
          <p:cNvSpPr txBox="1"/>
          <p:nvPr/>
        </p:nvSpPr>
        <p:spPr>
          <a:xfrm>
            <a:off x="1201947" y="339305"/>
            <a:ext cx="701106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Solução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6600" dirty="0" err="1">
                <a:solidFill>
                  <a:schemeClr val="accent2">
                    <a:lumMod val="75000"/>
                  </a:schemeClr>
                </a:solidFill>
              </a:rPr>
              <a:t>Proposta</a:t>
            </a:r>
            <a:endParaRPr lang="en-US" dirty="0"/>
          </a:p>
        </p:txBody>
      </p:sp>
      <p:pic>
        <p:nvPicPr>
          <p:cNvPr id="3" name="Picture 3" descr="A view of a city&#10;&#10;Description automatically generated">
            <a:extLst>
              <a:ext uri="{FF2B5EF4-FFF2-40B4-BE49-F238E27FC236}">
                <a16:creationId xmlns:a16="http://schemas.microsoft.com/office/drawing/2014/main" id="{0EA65DBE-2E8D-4A83-BB1A-79B6A00D0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343" y="-5378"/>
            <a:ext cx="3260783" cy="6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7228A2B-354D-4D8B-8450-CC811F5D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17" y="-1937"/>
            <a:ext cx="9149166" cy="68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7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102</Words>
  <Application>Microsoft Office PowerPoint</Application>
  <PresentationFormat>Widescreen</PresentationFormat>
  <Paragraphs>40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Arial,Sans-Serif</vt:lpstr>
      <vt:lpstr>MS Shell Dlg 2</vt:lpstr>
      <vt:lpstr>Wingdings</vt:lpstr>
      <vt:lpstr>Wingdings 3</vt:lpstr>
      <vt:lpstr>Madison</vt:lpstr>
      <vt:lpstr>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</vt:lpstr>
      <vt:lpstr>  </vt:lpstr>
      <vt:lpstr>Apresentação do PowerPoint</vt:lpstr>
      <vt:lpstr>Apresentação do PowerPoint</vt:lpstr>
      <vt:lpstr>Index do site</vt:lpstr>
      <vt:lpstr>Index do site/Login</vt:lpstr>
      <vt:lpstr>Index do site/Cadastro</vt:lpstr>
      <vt:lpstr>Apresentação do PowerPoint</vt:lpstr>
      <vt:lpstr>Banco de dados</vt:lpstr>
      <vt:lpstr>Banco de dados</vt:lpstr>
      <vt:lpstr>Banco de dados</vt:lpstr>
      <vt:lpstr>Simulador dos Sensores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Antonio Garcia</dc:creator>
  <cp:lastModifiedBy>Marcos Antonio Garcia</cp:lastModifiedBy>
  <cp:revision>46</cp:revision>
  <dcterms:created xsi:type="dcterms:W3CDTF">2020-09-11T13:25:28Z</dcterms:created>
  <dcterms:modified xsi:type="dcterms:W3CDTF">2020-10-23T00:11:56Z</dcterms:modified>
</cp:coreProperties>
</file>